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3417888" cy="7989888"/>
  <p:notesSz cx="6858000" cy="9144000"/>
  <p:embeddedFontLst>
    <p:embeddedFont>
      <p:font typeface="Lato" panose="020F0502020204030203" pitchFamily="34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516">
          <p15:clr>
            <a:srgbClr val="A4A3A4"/>
          </p15:clr>
        </p15:guide>
        <p15:guide id="2" pos="10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2880" y="84"/>
      </p:cViewPr>
      <p:guideLst>
        <p:guide orient="horz" pos="2516"/>
        <p:guide pos="10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695999" y="685800"/>
            <a:ext cx="1466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5999" y="685800"/>
            <a:ext cx="1466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5999" y="685800"/>
            <a:ext cx="1466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5999" y="685800"/>
            <a:ext cx="1466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" name="Google Shape;6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16486" y="1156509"/>
            <a:ext cx="3184200" cy="318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16483" y="4402096"/>
            <a:ext cx="3184200" cy="12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116483" y="1718085"/>
            <a:ext cx="3184200" cy="304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116483" y="4896183"/>
            <a:ext cx="3184200" cy="202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16483" y="3340801"/>
            <a:ext cx="3184200" cy="13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116483" y="691234"/>
            <a:ext cx="3184200" cy="88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116483" y="1790078"/>
            <a:ext cx="3184200" cy="53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116483" y="691234"/>
            <a:ext cx="3184200" cy="88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116483" y="1790078"/>
            <a:ext cx="1494900" cy="53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1805874" y="1790078"/>
            <a:ext cx="1494900" cy="53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116483" y="691234"/>
            <a:ext cx="3184200" cy="88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16483" y="862984"/>
            <a:ext cx="1049400" cy="11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16483" y="2158392"/>
            <a:ext cx="1049400" cy="493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183207" y="699194"/>
            <a:ext cx="2379600" cy="6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708563" y="-194"/>
            <a:ext cx="1708500" cy="7989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99218" y="1915425"/>
            <a:ext cx="1511700" cy="23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99218" y="4353867"/>
            <a:ext cx="1511700" cy="191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845898" y="1124667"/>
            <a:ext cx="1434000" cy="57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116483" y="6571127"/>
            <a:ext cx="2241900" cy="9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6483" y="691234"/>
            <a:ext cx="3184200" cy="88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6483" y="1790078"/>
            <a:ext cx="3184200" cy="53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3166169" y="7243127"/>
            <a:ext cx="204900" cy="6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subTitle" idx="1"/>
          </p:nvPr>
        </p:nvSpPr>
        <p:spPr>
          <a:xfrm>
            <a:off x="116475" y="626338"/>
            <a:ext cx="3184200" cy="500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Be sure to delete the placement guides before downloading pdf file for printer.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The inner blue dotted line is the “safe zone” for your content.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 rotWithShape="1">
          <a:blip r:embed="rId3">
            <a:alphaModFix/>
          </a:blip>
          <a:srcRect r="10"/>
          <a:stretch/>
        </p:blipFill>
        <p:spPr>
          <a:xfrm>
            <a:off x="0" y="0"/>
            <a:ext cx="3417125" cy="7989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" y="-412"/>
            <a:ext cx="3416944" cy="7989125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333575" y="3902825"/>
            <a:ext cx="2735400" cy="20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Lato"/>
                <a:ea typeface="Lato"/>
                <a:cs typeface="Lato"/>
                <a:sym typeface="Lato"/>
              </a:rPr>
              <a:t>Hi Neighbor! My name is ______________ from local Scout Unit ________. I’m fundraising to support local Scouting programs and activities. You can help by purchasing our delicious popcorn online at popcornordering.com. You will help us out, won’t you?</a:t>
            </a:r>
            <a:endParaRPr sz="120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200"/>
            <a:ext cx="3417125" cy="7989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1" y="0"/>
            <a:ext cx="3416943" cy="7989123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5"/>
          <p:cNvSpPr txBox="1"/>
          <p:nvPr/>
        </p:nvSpPr>
        <p:spPr>
          <a:xfrm>
            <a:off x="347950" y="3451750"/>
            <a:ext cx="2783700" cy="12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Insert Product name &amp; images here.</a:t>
            </a:r>
            <a:endParaRPr sz="1200" b="0" i="0" u="none" strike="noStrike" cap="non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69" name="Google Shape;69;p1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20113" y="6833900"/>
            <a:ext cx="438250" cy="438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66F0212788FB4C9CA3DD799ACDB9A0" ma:contentTypeVersion="13" ma:contentTypeDescription="Create a new document." ma:contentTypeScope="" ma:versionID="e68c46b616768cdfa2629f2563808dd1">
  <xsd:schema xmlns:xsd="http://www.w3.org/2001/XMLSchema" xmlns:xs="http://www.w3.org/2001/XMLSchema" xmlns:p="http://schemas.microsoft.com/office/2006/metadata/properties" xmlns:ns2="cdc4a139-f937-40c3-bc98-8b14719917e5" xmlns:ns3="bffe4fed-c0ec-42cc-a4af-2bd464f95651" targetNamespace="http://schemas.microsoft.com/office/2006/metadata/properties" ma:root="true" ma:fieldsID="dc53feea4edbffc34142c02509ada816" ns2:_="" ns3:_="">
    <xsd:import namespace="cdc4a139-f937-40c3-bc98-8b14719917e5"/>
    <xsd:import namespace="bffe4fed-c0ec-42cc-a4af-2bd464f956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c4a139-f937-40c3-bc98-8b14719917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79308d4-bde5-4dca-adcb-0162404f86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fe4fed-c0ec-42cc-a4af-2bd464f9565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ff4f7c0-202f-459a-a850-137a3df5a3f9}" ma:internalName="TaxCatchAll" ma:showField="CatchAllData" ma:web="bffe4fed-c0ec-42cc-a4af-2bd464f956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ffe4fed-c0ec-42cc-a4af-2bd464f95651" xsi:nil="true"/>
    <lcf76f155ced4ddcb4097134ff3c332f xmlns="cdc4a139-f937-40c3-bc98-8b14719917e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91ED24E-7BB4-45F7-B281-D7BDBA7DE4C9}"/>
</file>

<file path=customXml/itemProps2.xml><?xml version="1.0" encoding="utf-8"?>
<ds:datastoreItem xmlns:ds="http://schemas.openxmlformats.org/officeDocument/2006/customXml" ds:itemID="{3F34853D-2EF8-41BA-8849-C99044033AB3}"/>
</file>

<file path=customXml/itemProps3.xml><?xml version="1.0" encoding="utf-8"?>
<ds:datastoreItem xmlns:ds="http://schemas.openxmlformats.org/officeDocument/2006/customXml" ds:itemID="{92845B75-C012-416C-9695-E42D5A9B1C8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Office PowerPoint</Application>
  <PresentationFormat>Custom</PresentationFormat>
  <Paragraphs>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Lato</vt:lpstr>
      <vt:lpstr>Simple Light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Kristie Schouest</dc:creator>
  <cp:lastModifiedBy>Kristie Spinelli</cp:lastModifiedBy>
  <cp:revision>1</cp:revision>
  <dcterms:modified xsi:type="dcterms:W3CDTF">2025-07-23T16:32:59Z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0x010100B866F0212788FB4C9CA3DD799ACDB9A0</vt:lpwstr>
  </property>
</Properties>
</file>