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3429000" cy="2057400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pos="1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5" d="100"/>
          <a:sy n="255" d="100"/>
        </p:scale>
        <p:origin x="930" y="186"/>
      </p:cViewPr>
      <p:guideLst>
        <p:guide orient="horz" pos="648"/>
        <p:guide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71824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824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824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6891" y="297830"/>
            <a:ext cx="31953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6888" y="1133650"/>
            <a:ext cx="31953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6888" y="442450"/>
            <a:ext cx="31953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6888" y="1260890"/>
            <a:ext cx="3195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marL="457200" lvl="0" indent="-273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marL="914400" lvl="1" indent="-26035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16888" y="460990"/>
            <a:ext cx="31953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marL="457200" lvl="0" indent="-273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marL="914400" lvl="1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16888" y="860340"/>
            <a:ext cx="3195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6888" y="460990"/>
            <a:ext cx="15000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marL="457200" lvl="0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marL="914400" lvl="1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812150" y="460990"/>
            <a:ext cx="15000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marL="457200" lvl="0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marL="914400" lvl="1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6888" y="222240"/>
            <a:ext cx="10530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6888" y="555840"/>
            <a:ext cx="1053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marL="457200" lvl="0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marL="914400" lvl="1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83844" y="180060"/>
            <a:ext cx="23877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714500" y="-50"/>
            <a:ext cx="1714500" cy="205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9562" y="493270"/>
            <a:ext cx="15168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9562" y="1121230"/>
            <a:ext cx="15168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852313" y="289630"/>
            <a:ext cx="14391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457200" lvl="0" indent="-273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marL="914400" lvl="1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6888" y="1692230"/>
            <a:ext cx="22497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888" y="460990"/>
            <a:ext cx="31953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>
            <a:lvl1pPr marL="4572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●"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60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Char char="○"/>
              <a:defRPr sz="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60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Char char="■"/>
              <a:defRPr sz="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0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Char char="●"/>
              <a:defRPr sz="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0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Char char="○"/>
              <a:defRPr sz="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60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Char char="■"/>
              <a:defRPr sz="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0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Char char="●"/>
              <a:defRPr sz="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0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Char char="○"/>
              <a:defRPr sz="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03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500"/>
              <a:buFont typeface="Arial"/>
              <a:buChar char="■"/>
              <a:defRPr sz="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taprint.com/business-cards/standard/templa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40000"/>
          </a:blip>
          <a:srcRect l="1057" t="7734" b="32899"/>
          <a:stretch/>
        </p:blipFill>
        <p:spPr>
          <a:xfrm flipH="1">
            <a:off x="0" y="0"/>
            <a:ext cx="3429000" cy="205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590" y="99100"/>
            <a:ext cx="1571980" cy="57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77442" y="553730"/>
            <a:ext cx="19866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10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POPCORN FUNDRAISER</a:t>
            </a:r>
            <a:endParaRPr sz="10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638" y="99103"/>
            <a:ext cx="527481" cy="64875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90513" y="828513"/>
            <a:ext cx="3095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I’m _________________________. Thank you for helping me earn my way to ________________________________________. Please use my keycode _________________ when placing your order online at PopcornOrdering.com. You’ll help me out, won’t you?</a:t>
            </a:r>
            <a:endParaRPr sz="1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0252" y="115475"/>
            <a:ext cx="498900" cy="4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 ORDER CARDS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16888" y="460990"/>
            <a:ext cx="31953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700" tIns="34700" rIns="34700" bIns="34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700"/>
              <a:buNone/>
            </a:pPr>
            <a:r>
              <a:rPr lang="en"/>
              <a:t>Visit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https://www.vistaprint.com/business-cards/standard/templates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6F0212788FB4C9CA3DD799ACDB9A0" ma:contentTypeVersion="13" ma:contentTypeDescription="Create a new document." ma:contentTypeScope="" ma:versionID="e68c46b616768cdfa2629f2563808dd1">
  <xsd:schema xmlns:xsd="http://www.w3.org/2001/XMLSchema" xmlns:xs="http://www.w3.org/2001/XMLSchema" xmlns:p="http://schemas.microsoft.com/office/2006/metadata/properties" xmlns:ns2="cdc4a139-f937-40c3-bc98-8b14719917e5" xmlns:ns3="bffe4fed-c0ec-42cc-a4af-2bd464f95651" targetNamespace="http://schemas.microsoft.com/office/2006/metadata/properties" ma:root="true" ma:fieldsID="dc53feea4edbffc34142c02509ada816" ns2:_="" ns3:_="">
    <xsd:import namespace="cdc4a139-f937-40c3-bc98-8b14719917e5"/>
    <xsd:import namespace="bffe4fed-c0ec-42cc-a4af-2bd464f956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4a139-f937-40c3-bc98-8b14719917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e4fed-c0ec-42cc-a4af-2bd464f9565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f4f7c0-202f-459a-a850-137a3df5a3f9}" ma:internalName="TaxCatchAll" ma:showField="CatchAllData" ma:web="bffe4fed-c0ec-42cc-a4af-2bd464f956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fe4fed-c0ec-42cc-a4af-2bd464f95651" xsi:nil="true"/>
    <lcf76f155ced4ddcb4097134ff3c332f xmlns="cdc4a139-f937-40c3-bc98-8b14719917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867869-C0D7-4F14-B301-6CAAB823E116}"/>
</file>

<file path=customXml/itemProps2.xml><?xml version="1.0" encoding="utf-8"?>
<ds:datastoreItem xmlns:ds="http://schemas.openxmlformats.org/officeDocument/2006/customXml" ds:itemID="{9501F97F-66E3-485D-AF53-63F081C58607}"/>
</file>

<file path=customXml/itemProps3.xml><?xml version="1.0" encoding="utf-8"?>
<ds:datastoreItem xmlns:ds="http://schemas.openxmlformats.org/officeDocument/2006/customXml" ds:itemID="{65C11C7A-A633-406E-AD20-DDF2E6DE63F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Lato</vt:lpstr>
      <vt:lpstr>Arial</vt:lpstr>
      <vt:lpstr>Simple Light</vt:lpstr>
      <vt:lpstr>PowerPoint Presentation</vt:lpstr>
      <vt:lpstr>TO ORDER CARDS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Kristie Schouest</dc:creator>
  <cp:lastModifiedBy>Kristie Spinelli</cp:lastModifiedBy>
  <cp:revision>1</cp:revision>
  <dcterms:modified xsi:type="dcterms:W3CDTF">2025-07-23T16:47:46Z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0x010100B866F0212788FB4C9CA3DD799ACDB9A0</vt:lpwstr>
  </property>
</Properties>
</file>